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iagrama&#10;&#10;Descrição gerada automaticamente">
            <a:extLst>
              <a:ext uri="{FF2B5EF4-FFF2-40B4-BE49-F238E27FC236}">
                <a16:creationId xmlns:a16="http://schemas.microsoft.com/office/drawing/2014/main" id="{EED2EE6F-6B50-37D3-1CF0-CED4732346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49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1DAD6AC9-AE74-94BA-11C3-0530793153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4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6D84DA7B-452D-C2EF-FC51-C03F815352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2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, Aplicativo&#10;&#10;Descrição gerada automaticamente com confiança média">
            <a:extLst>
              <a:ext uri="{FF2B5EF4-FFF2-40B4-BE49-F238E27FC236}">
                <a16:creationId xmlns:a16="http://schemas.microsoft.com/office/drawing/2014/main" id="{9D395969-1C28-6226-6504-67F756A9D9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1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8CD682AE-5C50-D411-82B5-7EEBE6B99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4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46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9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20CB402-0658-A049-D1D7-894EC23C3EE2}"/>
              </a:ext>
            </a:extLst>
          </p:cNvPr>
          <p:cNvSpPr txBox="1"/>
          <p:nvPr/>
        </p:nvSpPr>
        <p:spPr>
          <a:xfrm>
            <a:off x="6361043" y="1967947"/>
            <a:ext cx="5267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Name</a:t>
            </a:r>
            <a:r>
              <a:rPr lang="pt-BR" sz="3000" dirty="0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 </a:t>
            </a:r>
            <a:r>
              <a:rPr lang="pt-BR" sz="3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of</a:t>
            </a:r>
            <a:r>
              <a:rPr lang="pt-BR" sz="3000" dirty="0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 Podium </a:t>
            </a:r>
            <a:r>
              <a:rPr lang="pt-BR" sz="3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Presentation</a:t>
            </a:r>
            <a:endParaRPr lang="pt-BR" sz="3000" dirty="0">
              <a:solidFill>
                <a:schemeClr val="tx2">
                  <a:lumMod val="75000"/>
                  <a:lumOff val="25000"/>
                </a:schemeClr>
              </a:solidFill>
              <a:latin typeface="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44CB480-9ED2-894F-DDB2-FA8348D28749}"/>
              </a:ext>
            </a:extLst>
          </p:cNvPr>
          <p:cNvSpPr txBox="1"/>
          <p:nvPr/>
        </p:nvSpPr>
        <p:spPr>
          <a:xfrm>
            <a:off x="6361043" y="2875721"/>
            <a:ext cx="5267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Author’s</a:t>
            </a:r>
            <a:r>
              <a:rPr lang="pt-B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 </a:t>
            </a:r>
            <a:r>
              <a:rPr lang="pt-BR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"/>
              </a:rPr>
              <a:t>Names</a:t>
            </a:r>
            <a:endParaRPr lang="pt-BR" sz="2000" dirty="0">
              <a:solidFill>
                <a:schemeClr val="tx2">
                  <a:lumMod val="75000"/>
                  <a:lumOff val="25000"/>
                </a:schemeClr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5177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02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01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641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Macintosh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 - Casa da Cosmetologia</dc:creator>
  <cp:lastModifiedBy>Marcel - Casa da Cosmetologia</cp:lastModifiedBy>
  <cp:revision>2</cp:revision>
  <dcterms:created xsi:type="dcterms:W3CDTF">2024-07-03T19:44:08Z</dcterms:created>
  <dcterms:modified xsi:type="dcterms:W3CDTF">2024-08-26T18:24:40Z</dcterms:modified>
</cp:coreProperties>
</file>